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02" y="53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C0DC2-214E-40AD-9C87-60F76E4E96F7}" type="datetimeFigureOut">
              <a:rPr lang="zh-CN" altLang="en-US" smtClean="0"/>
              <a:pPr/>
              <a:t>2024/11/28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73388-54AB-4F9F-B371-57E6527847E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C0DC2-214E-40AD-9C87-60F76E4E96F7}" type="datetimeFigureOut">
              <a:rPr lang="zh-CN" altLang="en-US" smtClean="0"/>
              <a:pPr/>
              <a:t>2024/11/28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73388-54AB-4F9F-B371-57E6527847E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C0DC2-214E-40AD-9C87-60F76E4E96F7}" type="datetimeFigureOut">
              <a:rPr lang="zh-CN" altLang="en-US" smtClean="0"/>
              <a:pPr/>
              <a:t>2024/11/28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73388-54AB-4F9F-B371-57E6527847E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C0DC2-214E-40AD-9C87-60F76E4E96F7}" type="datetimeFigureOut">
              <a:rPr lang="zh-CN" altLang="en-US" smtClean="0"/>
              <a:pPr/>
              <a:t>2024/11/28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73388-54AB-4F9F-B371-57E6527847E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C0DC2-214E-40AD-9C87-60F76E4E96F7}" type="datetimeFigureOut">
              <a:rPr lang="zh-CN" altLang="en-US" smtClean="0"/>
              <a:pPr/>
              <a:t>2024/11/28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73388-54AB-4F9F-B371-57E6527847E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C0DC2-214E-40AD-9C87-60F76E4E96F7}" type="datetimeFigureOut">
              <a:rPr lang="zh-CN" altLang="en-US" smtClean="0"/>
              <a:pPr/>
              <a:t>2024/11/28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73388-54AB-4F9F-B371-57E6527847E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C0DC2-214E-40AD-9C87-60F76E4E96F7}" type="datetimeFigureOut">
              <a:rPr lang="zh-CN" altLang="en-US" smtClean="0"/>
              <a:pPr/>
              <a:t>2024/11/28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73388-54AB-4F9F-B371-57E6527847E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C0DC2-214E-40AD-9C87-60F76E4E96F7}" type="datetimeFigureOut">
              <a:rPr lang="zh-CN" altLang="en-US" smtClean="0"/>
              <a:pPr/>
              <a:t>2024/11/28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73388-54AB-4F9F-B371-57E6527847E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C0DC2-214E-40AD-9C87-60F76E4E96F7}" type="datetimeFigureOut">
              <a:rPr lang="zh-CN" altLang="en-US" smtClean="0"/>
              <a:pPr/>
              <a:t>2024/11/28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73388-54AB-4F9F-B371-57E6527847E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C0DC2-214E-40AD-9C87-60F76E4E96F7}" type="datetimeFigureOut">
              <a:rPr lang="zh-CN" altLang="en-US" smtClean="0"/>
              <a:pPr/>
              <a:t>2024/11/28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73388-54AB-4F9F-B371-57E6527847E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C0DC2-214E-40AD-9C87-60F76E4E96F7}" type="datetimeFigureOut">
              <a:rPr lang="zh-CN" altLang="en-US" smtClean="0"/>
              <a:pPr/>
              <a:t>2024/11/28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73388-54AB-4F9F-B371-57E6527847E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EC0DC2-214E-40AD-9C87-60F76E4E96F7}" type="datetimeFigureOut">
              <a:rPr lang="zh-CN" altLang="en-US" smtClean="0"/>
              <a:pPr/>
              <a:t>2024/11/28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873388-54AB-4F9F-B371-57E6527847E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27">
            <a:extLst>
              <a:ext uri="{FF2B5EF4-FFF2-40B4-BE49-F238E27FC236}">
                <a16:creationId xmlns:a16="http://schemas.microsoft.com/office/drawing/2014/main" id="{E15AEBCF-561A-4675-8C36-EB409ABB5ADA}"/>
              </a:ext>
            </a:extLst>
          </p:cNvPr>
          <p:cNvSpPr txBox="1"/>
          <p:nvPr/>
        </p:nvSpPr>
        <p:spPr>
          <a:xfrm>
            <a:off x="323528" y="1707654"/>
            <a:ext cx="8483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600" b="1" dirty="0">
                <a:latin typeface="微软雅黑" pitchFamily="34" charset="-122"/>
                <a:ea typeface="微软雅黑" pitchFamily="34" charset="-122"/>
              </a:rPr>
              <a:t>智能科技</a:t>
            </a:r>
            <a:r>
              <a:rPr lang="zh-CN" altLang="en-US" sz="3600" b="1" dirty="0">
                <a:latin typeface="微软雅黑" pitchFamily="34" charset="-122"/>
                <a:ea typeface="微软雅黑" pitchFamily="34" charset="-122"/>
              </a:rPr>
              <a:t>学院年度考核个人</a:t>
            </a:r>
            <a:r>
              <a:rPr lang="zh-CN" altLang="en-US" sz="3600" b="1" dirty="0">
                <a:latin typeface="微软雅黑" pitchFamily="34" charset="-122"/>
                <a:ea typeface="微软雅黑" pitchFamily="34" charset="-122"/>
              </a:rPr>
              <a:t>述职</a:t>
            </a:r>
            <a:endParaRPr lang="en-US" altLang="zh-CN" sz="3600" b="1" dirty="0">
              <a:latin typeface="微软雅黑" pitchFamily="34" charset="-122"/>
              <a:ea typeface="微软雅黑" pitchFamily="34" charset="-122"/>
            </a:endParaRPr>
          </a:p>
          <a:p>
            <a:pPr algn="ctr"/>
            <a:r>
              <a:rPr lang="en-US" altLang="zh-CN" sz="3600" b="1" dirty="0"/>
              <a:t>SAIST </a:t>
            </a:r>
            <a:r>
              <a:rPr lang="en-US" altLang="zh-CN" sz="3600" b="1" dirty="0"/>
              <a:t>Annual Performance Assessment</a:t>
            </a:r>
            <a:endParaRPr lang="zh-CN" altLang="en-US" sz="3600" b="1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" name="TextBox 42">
            <a:extLst>
              <a:ext uri="{FF2B5EF4-FFF2-40B4-BE49-F238E27FC236}">
                <a16:creationId xmlns:a16="http://schemas.microsoft.com/office/drawing/2014/main" id="{DB1EC2D2-3525-42A2-A323-5A5314AC32B5}"/>
              </a:ext>
            </a:extLst>
          </p:cNvPr>
          <p:cNvSpPr txBox="1"/>
          <p:nvPr/>
        </p:nvSpPr>
        <p:spPr>
          <a:xfrm>
            <a:off x="2483768" y="3363838"/>
            <a:ext cx="3913472" cy="10061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800"/>
              </a:lnSpc>
            </a:pPr>
            <a:r>
              <a:rPr lang="zh-CN" altLang="en-US" sz="2000" b="1" dirty="0">
                <a:solidFill>
                  <a:schemeClr val="bg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姓名：</a:t>
            </a:r>
            <a:r>
              <a:rPr lang="en-US" altLang="zh-CN" sz="2000" b="1" dirty="0">
                <a:solidFill>
                  <a:schemeClr val="bg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XXX</a:t>
            </a:r>
          </a:p>
          <a:p>
            <a:pPr algn="ctr">
              <a:lnSpc>
                <a:spcPts val="3800"/>
              </a:lnSpc>
            </a:pPr>
            <a:r>
              <a:rPr lang="zh-CN" altLang="en-US" sz="2000" b="1" dirty="0">
                <a:solidFill>
                  <a:schemeClr val="bg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时间： </a:t>
            </a:r>
            <a:r>
              <a:rPr lang="en-US" altLang="zh-CN" sz="2000" b="1" dirty="0">
                <a:solidFill>
                  <a:schemeClr val="bg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2024</a:t>
            </a:r>
            <a:r>
              <a:rPr lang="zh-CN" altLang="en-US" sz="2000" b="1" dirty="0">
                <a:solidFill>
                  <a:schemeClr val="bg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年</a:t>
            </a:r>
            <a:r>
              <a:rPr lang="en-US" altLang="zh-CN" sz="2000" b="1" dirty="0">
                <a:solidFill>
                  <a:schemeClr val="bg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X</a:t>
            </a:r>
            <a:r>
              <a:rPr lang="zh-CN" altLang="en-US" sz="2000" b="1" dirty="0">
                <a:solidFill>
                  <a:schemeClr val="bg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月</a:t>
            </a:r>
            <a:endParaRPr lang="en-US" altLang="zh-CN" sz="2000" b="1" dirty="0">
              <a:solidFill>
                <a:schemeClr val="bg1">
                  <a:lumMod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90839" y="97377"/>
            <a:ext cx="274947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b="1" dirty="0">
                <a:latin typeface="微软雅黑" pitchFamily="34" charset="-122"/>
                <a:ea typeface="微软雅黑" pitchFamily="34" charset="-122"/>
              </a:rPr>
              <a:t>一、履行岗位职责情况</a:t>
            </a:r>
          </a:p>
        </p:txBody>
      </p:sp>
      <p:sp>
        <p:nvSpPr>
          <p:cNvPr id="5" name="矩形 4"/>
          <p:cNvSpPr/>
          <p:nvPr/>
        </p:nvSpPr>
        <p:spPr>
          <a:xfrm>
            <a:off x="539552" y="771550"/>
            <a:ext cx="7992888" cy="3492305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212233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90839" y="97377"/>
            <a:ext cx="352051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b="1" dirty="0">
                <a:latin typeface="微软雅黑" pitchFamily="34" charset="-122"/>
                <a:ea typeface="微软雅黑" pitchFamily="34" charset="-122"/>
              </a:rPr>
              <a:t>二、服务研究院重大任务情况</a:t>
            </a:r>
          </a:p>
        </p:txBody>
      </p:sp>
      <p:sp>
        <p:nvSpPr>
          <p:cNvPr id="5" name="矩形 4"/>
          <p:cNvSpPr/>
          <p:nvPr/>
        </p:nvSpPr>
        <p:spPr>
          <a:xfrm>
            <a:off x="539552" y="771550"/>
            <a:ext cx="7992888" cy="3492305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325982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90838" y="97377"/>
            <a:ext cx="700144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000" b="1" dirty="0">
                <a:latin typeface="微软雅黑" pitchFamily="34" charset="-122"/>
                <a:ea typeface="微软雅黑" pitchFamily="34" charset="-122"/>
              </a:rPr>
              <a:t>三、其他方面工作情况</a:t>
            </a:r>
          </a:p>
        </p:txBody>
      </p:sp>
      <p:sp>
        <p:nvSpPr>
          <p:cNvPr id="7" name="矩形 6"/>
          <p:cNvSpPr/>
          <p:nvPr/>
        </p:nvSpPr>
        <p:spPr>
          <a:xfrm>
            <a:off x="539552" y="771550"/>
            <a:ext cx="7992888" cy="3492305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B4E5EC37-D077-4521-E93D-D70A7AB7A9B6}"/>
              </a:ext>
            </a:extLst>
          </p:cNvPr>
          <p:cNvSpPr/>
          <p:nvPr/>
        </p:nvSpPr>
        <p:spPr>
          <a:xfrm>
            <a:off x="561227" y="627534"/>
            <a:ext cx="7699484" cy="493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600"/>
              </a:lnSpc>
            </a:pPr>
            <a:r>
              <a:rPr lang="zh-CN" altLang="en-US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参加培训情况、教学科研成果等（如有）</a:t>
            </a:r>
          </a:p>
        </p:txBody>
      </p:sp>
    </p:spTree>
    <p:extLst>
      <p:ext uri="{BB962C8B-B14F-4D97-AF65-F5344CB8AC3E}">
        <p14:creationId xmlns:p14="http://schemas.microsoft.com/office/powerpoint/2010/main" val="16326968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90839" y="97377"/>
            <a:ext cx="274947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b="1" dirty="0">
                <a:latin typeface="微软雅黑" pitchFamily="34" charset="-122"/>
                <a:ea typeface="微软雅黑" pitchFamily="34" charset="-122"/>
              </a:rPr>
              <a:t>四、下一年度发展规划</a:t>
            </a:r>
          </a:p>
        </p:txBody>
      </p:sp>
      <p:sp>
        <p:nvSpPr>
          <p:cNvPr id="5" name="矩形 4"/>
          <p:cNvSpPr/>
          <p:nvPr/>
        </p:nvSpPr>
        <p:spPr>
          <a:xfrm>
            <a:off x="539552" y="771550"/>
            <a:ext cx="7992888" cy="3492305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B4E5EC37-D077-4521-E93D-D70A7AB7A9B6}"/>
              </a:ext>
            </a:extLst>
          </p:cNvPr>
          <p:cNvSpPr/>
          <p:nvPr/>
        </p:nvSpPr>
        <p:spPr>
          <a:xfrm>
            <a:off x="561227" y="627534"/>
            <a:ext cx="7699484" cy="493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600"/>
              </a:lnSpc>
            </a:pPr>
            <a:r>
              <a:rPr lang="zh-CN" altLang="en-US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规划：</a:t>
            </a:r>
          </a:p>
        </p:txBody>
      </p:sp>
    </p:spTree>
    <p:extLst>
      <p:ext uri="{BB962C8B-B14F-4D97-AF65-F5344CB8AC3E}">
        <p14:creationId xmlns:p14="http://schemas.microsoft.com/office/powerpoint/2010/main" val="37817449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57</Words>
  <Application>Microsoft Office PowerPoint</Application>
  <PresentationFormat>全屏显示(16:9)</PresentationFormat>
  <Paragraphs>10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0" baseType="lpstr">
      <vt:lpstr>宋体</vt:lpstr>
      <vt:lpstr>微软雅黑</vt:lpstr>
      <vt:lpstr>Arial</vt:lpstr>
      <vt:lpstr>Calibri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微软中国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微软用户</dc:creator>
  <cp:lastModifiedBy>DELL</cp:lastModifiedBy>
  <cp:revision>8</cp:revision>
  <dcterms:created xsi:type="dcterms:W3CDTF">2021-09-03T08:12:55Z</dcterms:created>
  <dcterms:modified xsi:type="dcterms:W3CDTF">2024-11-28T07:27:33Z</dcterms:modified>
</cp:coreProperties>
</file>