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5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0DC2-214E-40AD-9C87-60F76E4E96F7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3388-54AB-4F9F-B371-57E6527847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7">
            <a:extLst>
              <a:ext uri="{FF2B5EF4-FFF2-40B4-BE49-F238E27FC236}">
                <a16:creationId xmlns:a16="http://schemas.microsoft.com/office/drawing/2014/main" id="{E15AEBCF-561A-4675-8C36-EB409ABB5ADA}"/>
              </a:ext>
            </a:extLst>
          </p:cNvPr>
          <p:cNvSpPr txBox="1"/>
          <p:nvPr/>
        </p:nvSpPr>
        <p:spPr>
          <a:xfrm>
            <a:off x="323528" y="1707654"/>
            <a:ext cx="848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智能科技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学院年度考核</a:t>
            </a:r>
            <a:r>
              <a:rPr lang="zh-CN" altLang="en-US" sz="3600" b="1" dirty="0">
                <a:latin typeface="微软雅黑" pitchFamily="34" charset="-122"/>
                <a:ea typeface="微软雅黑" pitchFamily="34" charset="-122"/>
              </a:rPr>
              <a:t>个人述职</a:t>
            </a:r>
            <a:endParaRPr lang="en-US" altLang="zh-CN" sz="3600" b="1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3600" b="1" dirty="0"/>
              <a:t>SAIST </a:t>
            </a:r>
            <a:r>
              <a:rPr lang="en-US" altLang="zh-CN" sz="3600" b="1" dirty="0"/>
              <a:t>Annual Performance Assessment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2">
            <a:extLst>
              <a:ext uri="{FF2B5EF4-FFF2-40B4-BE49-F238E27FC236}">
                <a16:creationId xmlns:a16="http://schemas.microsoft.com/office/drawing/2014/main" id="{DB1EC2D2-3525-42A2-A323-5A5314AC32B5}"/>
              </a:ext>
            </a:extLst>
          </p:cNvPr>
          <p:cNvSpPr txBox="1"/>
          <p:nvPr/>
        </p:nvSpPr>
        <p:spPr>
          <a:xfrm>
            <a:off x="2483768" y="3363838"/>
            <a:ext cx="3913472" cy="100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姓名：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XXX</a:t>
            </a:r>
          </a:p>
          <a:p>
            <a:pPr algn="ctr">
              <a:lnSpc>
                <a:spcPts val="3800"/>
              </a:lnSpc>
            </a:pP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时间： 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2024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9" y="97377"/>
            <a:ext cx="7163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一、任务及完成情况（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Completion of Target Mission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11EF840-C195-F7DD-D9FA-226C35E4A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69865"/>
              </p:ext>
            </p:extLst>
          </p:nvPr>
        </p:nvGraphicFramePr>
        <p:xfrm>
          <a:off x="539552" y="752991"/>
          <a:ext cx="8064895" cy="3637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7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9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科目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聘期任务（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Target Mission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完成情况（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Achievements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531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教学工作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(Teaching)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</a:txBody>
                  <a:tcPr marL="91442" marR="91442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</a:txBody>
                  <a:tcPr marL="91442" marR="91442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531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科学研究及学科建设工作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(Scientific Research)</a:t>
                      </a:r>
                      <a:endParaRPr kumimoji="0" lang="zh-CN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</a:txBody>
                  <a:tcPr marL="91442" marR="91442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</a:txBody>
                  <a:tcPr marL="91442" marR="91442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242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其他工作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Other Obligations</a:t>
                      </a:r>
                      <a:r>
                        <a:rPr kumimoji="0" lang="zh-CN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L="91442" marR="91442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</a:txBody>
                  <a:tcPr marL="91442" marR="91442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342900" marR="0" lvl="0" indent="-3429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itchFamily="18" charset="0"/>
                        </a:rPr>
                        <a:t>XXX</a:t>
                      </a:r>
                    </a:p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90565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07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9" y="97377"/>
            <a:ext cx="825738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二、聘期内承担研究院重大科研任务和揭榜挂帅任务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旗舰项目研究情况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/>
              <a:t>（</a:t>
            </a:r>
            <a:r>
              <a:rPr lang="en-US" altLang="zh-CN" b="1" dirty="0"/>
              <a:t>Participation and Contributions to IPC Major Research Projects </a:t>
            </a:r>
            <a:r>
              <a:rPr lang="zh-CN" altLang="en-US" b="1" dirty="0"/>
              <a:t>）</a:t>
            </a:r>
            <a:r>
              <a:rPr lang="en-US" altLang="zh-CN" b="1" dirty="0"/>
              <a:t> 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49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8" y="97377"/>
            <a:ext cx="7001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三、其他方面工作情况（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Other Work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E5EC37-D077-4521-E93D-D70A7AB7A9B6}"/>
              </a:ext>
            </a:extLst>
          </p:cNvPr>
          <p:cNvSpPr/>
          <p:nvPr/>
        </p:nvSpPr>
        <p:spPr>
          <a:xfrm>
            <a:off x="532706" y="771550"/>
            <a:ext cx="76994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400" b="1" kern="100" dirty="0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开展课程思政、担任本科生班主任、指导学生赛事等各类工作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339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839" y="97377"/>
            <a:ext cx="5615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四、下一年度发展规划（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Future Plan of 2024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771550"/>
            <a:ext cx="7992888" cy="349230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E5EC37-D077-4521-E93D-D70A7AB7A9B6}"/>
              </a:ext>
            </a:extLst>
          </p:cNvPr>
          <p:cNvSpPr/>
          <p:nvPr/>
        </p:nvSpPr>
        <p:spPr>
          <a:xfrm>
            <a:off x="561227" y="627534"/>
            <a:ext cx="7699484" cy="493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规划：</a:t>
            </a:r>
          </a:p>
        </p:txBody>
      </p:sp>
    </p:spTree>
    <p:extLst>
      <p:ext uri="{BB962C8B-B14F-4D97-AF65-F5344CB8AC3E}">
        <p14:creationId xmlns:p14="http://schemas.microsoft.com/office/powerpoint/2010/main" val="179270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149</Words>
  <Application>Microsoft Office PowerPoint</Application>
  <PresentationFormat>全屏显示(16:9)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楷体</vt:lpstr>
      <vt:lpstr>宋体</vt:lpstr>
      <vt:lpstr>微软雅黑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DELL</cp:lastModifiedBy>
  <cp:revision>9</cp:revision>
  <dcterms:created xsi:type="dcterms:W3CDTF">2021-09-03T08:12:55Z</dcterms:created>
  <dcterms:modified xsi:type="dcterms:W3CDTF">2024-11-28T07:31:28Z</dcterms:modified>
</cp:coreProperties>
</file>